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100" d="100"/>
          <a:sy n="100" d="100"/>
        </p:scale>
        <p:origin x="-154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noFill/>
            <a:ln w="9525" cap="flat" cmpd="sng" algn="ctr">
              <a:noFill/>
              <a:round/>
            </a:ln>
            <a:effectLst/>
            <a:sp3d/>
          </c:spPr>
          <c:invertIfNegative val="0"/>
          <c:cat>
            <c:strRef>
              <c:f>Лист1!$A$2:$A$7</c:f>
              <c:strCache>
                <c:ptCount val="6"/>
                <c:pt idx="0">
                  <c:v>Пировский район</c:v>
                </c:pt>
                <c:pt idx="1">
                  <c:v>Казачинский район</c:v>
                </c:pt>
                <c:pt idx="2">
                  <c:v>Партизанский район</c:v>
                </c:pt>
                <c:pt idx="3">
                  <c:v>Абанский район</c:v>
                </c:pt>
                <c:pt idx="4">
                  <c:v>Сухобузимский район</c:v>
                </c:pt>
                <c:pt idx="5">
                  <c:v>Идринский район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357.8</c:v>
                </c:pt>
                <c:pt idx="1">
                  <c:v>404</c:v>
                </c:pt>
                <c:pt idx="2">
                  <c:v>306.10000000000002</c:v>
                </c:pt>
                <c:pt idx="3">
                  <c:v>571.9</c:v>
                </c:pt>
                <c:pt idx="4">
                  <c:v>671.7</c:v>
                </c:pt>
                <c:pt idx="5">
                  <c:v>452.9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299504776"/>
        <c:axId val="299511832"/>
        <c:axId val="0"/>
      </c:bar3DChart>
      <c:catAx>
        <c:axId val="299504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9511832"/>
        <c:crosses val="autoZero"/>
        <c:auto val="1"/>
        <c:lblAlgn val="ctr"/>
        <c:lblOffset val="100"/>
        <c:noMultiLvlLbl val="0"/>
      </c:catAx>
      <c:valAx>
        <c:axId val="2995118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99504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AEF0F-632D-4C15-9B34-3792CE4858C7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28364-15E3-490C-863C-C8A197C26F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845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AEF0F-632D-4C15-9B34-3792CE4858C7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28364-15E3-490C-863C-C8A197C26F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811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87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3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22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649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sz="3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Общие характеристики районного бюджета на 2016 год</a:t>
            </a:r>
            <a:endParaRPr lang="ru-RU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38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722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376740088"/>
              </p:ext>
            </p:extLst>
          </p:nvPr>
        </p:nvGraphicFramePr>
        <p:xfrm>
          <a:off x="721784" y="1186291"/>
          <a:ext cx="7361578" cy="4720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663107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31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830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42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41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67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17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14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87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562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171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446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1844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610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23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904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950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3259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297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7508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2359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3507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8757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2590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3971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07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sz="2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 </a:t>
            </a:r>
            <a:br>
              <a:rPr lang="ru-RU" sz="2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Бюджетный </a:t>
            </a:r>
            <a:br>
              <a:rPr lang="ru-RU" sz="2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процесс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884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785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127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16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404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7326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747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449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37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sz="2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бюджета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81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РАЙОНЕ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01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sz="3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Доходы и численность населения</a:t>
            </a:r>
            <a:endParaRPr lang="ru-RU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11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sz="3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Занятость населения</a:t>
            </a:r>
            <a:endParaRPr lang="ru-RU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41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sz="3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Демографическая ситуация</a:t>
            </a:r>
            <a:endParaRPr lang="ru-RU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1416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20</Words>
  <Application>Microsoft Office PowerPoint</Application>
  <PresentationFormat>Широкоэкранный</PresentationFormat>
  <Paragraphs>7</Paragraphs>
  <Slides>47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Бюджет  и Бюджетный  процесс</vt:lpstr>
      <vt:lpstr>Формирование бюджета</vt:lpstr>
      <vt:lpstr>О РАЙОНЕ</vt:lpstr>
      <vt:lpstr>Доходы и численность населения</vt:lpstr>
      <vt:lpstr>Занятость населения</vt:lpstr>
      <vt:lpstr>Демографическая ситуация</vt:lpstr>
      <vt:lpstr>Презентация PowerPoint</vt:lpstr>
      <vt:lpstr>Презентация PowerPoint</vt:lpstr>
      <vt:lpstr>Презентация PowerPoint</vt:lpstr>
      <vt:lpstr>Общие характеристики районного бюджета на 2016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Александр</cp:lastModifiedBy>
  <cp:revision>2</cp:revision>
  <dcterms:created xsi:type="dcterms:W3CDTF">2016-03-23T02:14:06Z</dcterms:created>
  <dcterms:modified xsi:type="dcterms:W3CDTF">2016-03-23T02:18:29Z</dcterms:modified>
</cp:coreProperties>
</file>